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53" r:id="rId328"/>
    <p:sldId id="654" r:id="rId329"/>
    <p:sldId id="655" r:id="rId330"/>
    <p:sldId id="656" r:id="rId331"/>
    <p:sldId id="657" r:id="rId332"/>
    <p:sldId id="658" r:id="rId333"/>
    <p:sldId id="659" r:id="rId334"/>
    <p:sldId id="660" r:id="rId335"/>
    <p:sldId id="661" r:id="rId336"/>
    <p:sldId id="662" r:id="rId337"/>
    <p:sldId id="663" r:id="rId338"/>
    <p:sldId id="664" r:id="rId339"/>
    <p:sldId id="665" r:id="rId340"/>
    <p:sldId id="666" r:id="rId3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176" d="100"/>
          <a:sy n="176" d="100"/>
        </p:scale>
        <p:origin x="-2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theme" Target="theme/theme1.xml"/><Relationship Id="rId346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printerSettings" Target="printerSettings/printerSettings1.bin"/><Relationship Id="rId343" Type="http://schemas.openxmlformats.org/officeDocument/2006/relationships/presProps" Target="presProps.xml"/><Relationship Id="rId344" Type="http://schemas.openxmlformats.org/officeDocument/2006/relationships/viewProps" Target="viewProp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DC64E-D2CC-2E41-8C94-ED626C0DEFE6}">
      <dsp:nvSpPr>
        <dsp:cNvPr id="0" name=""/>
        <dsp:cNvSpPr/>
      </dsp:nvSpPr>
      <dsp:spPr>
        <a:xfrm rot="5400000">
          <a:off x="5358369" y="-2259025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‘</a:t>
          </a:r>
          <a:r>
            <a:rPr lang="en-US" sz="1200" kern="1200" dirty="0" err="1" smtClean="0"/>
            <a:t>verrol</a:t>
          </a:r>
          <a:r>
            <a:rPr lang="en-US" sz="1200" kern="1200" dirty="0" smtClean="0"/>
            <a:t>’</a:t>
          </a:r>
          <a:endParaRPr lang="en-US" sz="1200" kern="1200" dirty="0"/>
        </a:p>
      </dsp:txBody>
      <dsp:txXfrm rot="-5400000">
        <a:off x="3014149" y="117904"/>
        <a:ext cx="5325778" cy="604628"/>
      </dsp:txXfrm>
    </dsp:sp>
    <dsp:sp modelId="{C692F777-6B9C-554C-BD6F-F1E4DE28930A}">
      <dsp:nvSpPr>
        <dsp:cNvPr id="0" name=""/>
        <dsp:cNvSpPr/>
      </dsp:nvSpPr>
      <dsp:spPr>
        <a:xfrm>
          <a:off x="0" y="1438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Single value</a:t>
          </a:r>
          <a:endParaRPr lang="en-US" sz="3400" kern="1200" dirty="0"/>
        </a:p>
      </dsp:txBody>
      <dsp:txXfrm>
        <a:off x="40886" y="42324"/>
        <a:ext cx="2932376" cy="755786"/>
      </dsp:txXfrm>
    </dsp:sp>
    <dsp:sp modelId="{E42A8978-6FC1-E441-9B9C-EA04E5585D45}">
      <dsp:nvSpPr>
        <dsp:cNvPr id="0" name=""/>
        <dsp:cNvSpPr/>
      </dsp:nvSpPr>
      <dsp:spPr>
        <a:xfrm rot="5400000">
          <a:off x="5358369" y="-1379589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 + 9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* 20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++</a:t>
          </a:r>
          <a:endParaRPr lang="en-US" sz="1200" kern="1200" dirty="0"/>
        </a:p>
      </dsp:txBody>
      <dsp:txXfrm rot="-5400000">
        <a:off x="3014149" y="997340"/>
        <a:ext cx="5325778" cy="604628"/>
      </dsp:txXfrm>
    </dsp:sp>
    <dsp:sp modelId="{9FA52A47-0F18-FD44-856F-5AD617820643}">
      <dsp:nvSpPr>
        <dsp:cNvPr id="0" name=""/>
        <dsp:cNvSpPr/>
      </dsp:nvSpPr>
      <dsp:spPr>
        <a:xfrm>
          <a:off x="0" y="880875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Mathematical</a:t>
          </a:r>
          <a:endParaRPr lang="en-US" sz="3400" kern="1200" dirty="0"/>
        </a:p>
      </dsp:txBody>
      <dsp:txXfrm>
        <a:off x="40886" y="921761"/>
        <a:ext cx="2932376" cy="755786"/>
      </dsp:txXfrm>
    </dsp:sp>
    <dsp:sp modelId="{45CFF385-A13E-954D-9FF2-F69CB1F9C535}">
      <dsp:nvSpPr>
        <dsp:cNvPr id="0" name=""/>
        <dsp:cNvSpPr/>
      </dsp:nvSpPr>
      <dsp:spPr>
        <a:xfrm rot="5400000">
          <a:off x="5358369" y="-500152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&lt; 10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 &gt; 20</a:t>
          </a:r>
          <a:endParaRPr lang="en-US" sz="1200" kern="1200" dirty="0"/>
        </a:p>
      </dsp:txBody>
      <dsp:txXfrm rot="-5400000">
        <a:off x="3014149" y="1876777"/>
        <a:ext cx="5325778" cy="604628"/>
      </dsp:txXfrm>
    </dsp:sp>
    <dsp:sp modelId="{CAF533E6-4903-7942-814A-76C7DE2F112D}">
      <dsp:nvSpPr>
        <dsp:cNvPr id="0" name=""/>
        <dsp:cNvSpPr/>
      </dsp:nvSpPr>
      <dsp:spPr>
        <a:xfrm>
          <a:off x="0" y="1760311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Relational</a:t>
          </a:r>
          <a:endParaRPr lang="en-US" sz="3400" kern="1200" dirty="0"/>
        </a:p>
      </dsp:txBody>
      <dsp:txXfrm>
        <a:off x="40886" y="1801197"/>
        <a:ext cx="2932376" cy="755786"/>
      </dsp:txXfrm>
    </dsp:sp>
    <dsp:sp modelId="{D18ED872-7BFB-D846-98DB-C9DA6417F605}">
      <dsp:nvSpPr>
        <dsp:cNvPr id="0" name=""/>
        <dsp:cNvSpPr/>
      </dsp:nvSpPr>
      <dsp:spPr>
        <a:xfrm rot="5400000">
          <a:off x="5358369" y="379283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(</a:t>
          </a:r>
          <a:r>
            <a:rPr lang="en-US" sz="1200" kern="1200" dirty="0" err="1" smtClean="0"/>
            <a:t>i</a:t>
          </a:r>
          <a:r>
            <a:rPr lang="en-US" sz="1200" kern="1200" dirty="0" smtClean="0"/>
            <a:t> &gt; 20) || (x &lt; 10)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isOpen</a:t>
          </a:r>
          <a:r>
            <a:rPr lang="en-US" sz="1200" kern="1200" dirty="0" smtClean="0"/>
            <a:t> &amp;&amp; </a:t>
          </a:r>
          <a:r>
            <a:rPr lang="en-US" sz="1200" kern="1200" dirty="0" err="1" smtClean="0"/>
            <a:t>isValid</a:t>
          </a:r>
          <a:endParaRPr lang="en-US" sz="1200" kern="1200" dirty="0"/>
        </a:p>
      </dsp:txBody>
      <dsp:txXfrm rot="-5400000">
        <a:off x="3014149" y="2756213"/>
        <a:ext cx="5325778" cy="604628"/>
      </dsp:txXfrm>
    </dsp:sp>
    <dsp:sp modelId="{C0247834-69D1-894A-822D-95F90394ED51}">
      <dsp:nvSpPr>
        <dsp:cNvPr id="0" name=""/>
        <dsp:cNvSpPr/>
      </dsp:nvSpPr>
      <dsp:spPr>
        <a:xfrm>
          <a:off x="0" y="2639747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Logical</a:t>
          </a:r>
          <a:endParaRPr lang="en-US" sz="3400" kern="1200" dirty="0"/>
        </a:p>
      </dsp:txBody>
      <dsp:txXfrm>
        <a:off x="40886" y="2680633"/>
        <a:ext cx="2932376" cy="755786"/>
      </dsp:txXfrm>
    </dsp:sp>
    <dsp:sp modelId="{2D3CF8E7-6A4B-A94B-B8A2-BCE38ED16C12}">
      <dsp:nvSpPr>
        <dsp:cNvPr id="0" name=""/>
        <dsp:cNvSpPr/>
      </dsp:nvSpPr>
      <dsp:spPr>
        <a:xfrm rot="5400000">
          <a:off x="5358369" y="1258720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0x100FFA | 0x100B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0x3920A &amp; 0x4 </a:t>
          </a:r>
          <a:endParaRPr lang="en-US" sz="1200" kern="1200" dirty="0"/>
        </a:p>
      </dsp:txBody>
      <dsp:txXfrm rot="-5400000">
        <a:off x="3014149" y="3635650"/>
        <a:ext cx="5325778" cy="604628"/>
      </dsp:txXfrm>
    </dsp:sp>
    <dsp:sp modelId="{6953EACA-1ABD-AF4E-84E1-29A9B99691F0}">
      <dsp:nvSpPr>
        <dsp:cNvPr id="0" name=""/>
        <dsp:cNvSpPr/>
      </dsp:nvSpPr>
      <dsp:spPr>
        <a:xfrm>
          <a:off x="0" y="3519184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Bitwise</a:t>
          </a:r>
          <a:endParaRPr lang="en-US" sz="3400" kern="1200" dirty="0"/>
        </a:p>
      </dsp:txBody>
      <dsp:txXfrm>
        <a:off x="40886" y="3560070"/>
        <a:ext cx="2932376" cy="755786"/>
      </dsp:txXfrm>
    </dsp:sp>
    <dsp:sp modelId="{3BFD36CC-6ED2-F840-9DAE-72DB3E40B305}">
      <dsp:nvSpPr>
        <dsp:cNvPr id="0" name=""/>
        <dsp:cNvSpPr/>
      </dsp:nvSpPr>
      <dsp:spPr>
        <a:xfrm rot="5400000">
          <a:off x="5358369" y="2138156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function() { </a:t>
          </a:r>
          <a:r>
            <a:rPr lang="is-IS" sz="1200" kern="1200" dirty="0" smtClean="0"/>
            <a:t>… }</a:t>
          </a:r>
          <a:endParaRPr lang="en-US" sz="1200" kern="1200" dirty="0"/>
        </a:p>
      </dsp:txBody>
      <dsp:txXfrm rot="-5400000">
        <a:off x="3014149" y="4515086"/>
        <a:ext cx="5325778" cy="604628"/>
      </dsp:txXfrm>
    </dsp:sp>
    <dsp:sp modelId="{4C5B3D87-886F-4B4A-A1AF-53B6993D8221}">
      <dsp:nvSpPr>
        <dsp:cNvPr id="0" name=""/>
        <dsp:cNvSpPr/>
      </dsp:nvSpPr>
      <dsp:spPr>
        <a:xfrm>
          <a:off x="0" y="4398620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Functional</a:t>
          </a:r>
          <a:endParaRPr lang="en-US" sz="3400" kern="1200" dirty="0"/>
        </a:p>
      </dsp:txBody>
      <dsp:txXfrm>
        <a:off x="40886" y="4439506"/>
        <a:ext cx="2932376" cy="755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4" name="Content Placeholder 3" descr="2016-09-14_12-55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5" b="-27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 and </a:t>
            </a: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2-57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0" r="-80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4" name="Content Placeholder 3" descr="2016-09-14_12-58-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64" b="-318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Content Placeholder 5" descr="2016-09-14_13-07-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37" b="-67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6" name="Content Placeholder 5" descr="2016-09-14_13-09-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94" b="-256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49780</TotalTime>
  <Words>10126</Words>
  <Application>Microsoft Macintosh PowerPoint</Application>
  <PresentationFormat>On-screen Show (4:3)</PresentationFormat>
  <Paragraphs>2440</Paragraphs>
  <Slides>340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340</vt:i4>
      </vt:variant>
    </vt:vector>
  </HeadingPairs>
  <TitlesOfParts>
    <vt:vector size="341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Testing: Creating A User</vt:lpstr>
      <vt:lpstr>Testing: Getting All Users</vt:lpstr>
      <vt:lpstr>The Front-end Changes</vt:lpstr>
      <vt:lpstr>Front-end:  getAllUsers() and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1237</cp:revision>
  <dcterms:created xsi:type="dcterms:W3CDTF">2016-01-09T12:23:22Z</dcterms:created>
  <dcterms:modified xsi:type="dcterms:W3CDTF">2016-09-14T17:40:29Z</dcterms:modified>
</cp:coreProperties>
</file>